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7"/>
  </p:normalViewPr>
  <p:slideViewPr>
    <p:cSldViewPr snapToGrid="0">
      <p:cViewPr varScale="1">
        <p:scale>
          <a:sx n="104" d="100"/>
          <a:sy n="104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6A08C-0C22-A0B5-72F8-CFC2B15AB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A557F5-8BF1-E012-E35A-C5A66934B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5E4CCC-D865-759B-A858-1FE822B5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17FBDB-220F-7922-E959-36592BD1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79A15C-DA4C-57BF-D17D-6F47751D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490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15B0D-2D22-56D2-992F-249BAA51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D0280AF-6706-25EA-5763-393E13E5E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0B33FE-F738-8D49-2CA5-32D017C0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BC7D95-965E-17BD-3427-9DA0BBB8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2FEFA5A-0D22-F9EF-8302-D0A18454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1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347647-482D-D02E-FEFF-F52FAB643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1AA8DC2-65D9-242C-CD0C-EEFF91AD4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0DAB5C-59EA-A101-A6C1-6A873BC4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54213BF-9603-0B44-ECFB-53A7ED68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AD80A4-9DD0-8484-AA62-E3A4E676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124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6E017-17AF-F886-7EBB-E964B821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DEEC61-6545-8B5E-A839-0D0193702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90BD95-EDAC-2FB3-3010-EBB9D129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9F4063-F8E1-556C-D51F-7387C2EE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89298A-9583-78B6-FAF5-1D2B8693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309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ED598-4CC8-0BE4-2E53-17973DE4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6B340BC-48E7-EC34-5740-97415BAD8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28B896D-B40A-E3E2-A2A7-F52FF7C3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F5BCD54-FFC9-B560-148C-A3EE0C5F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C6EA82-C05C-40E1-605C-C693568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928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E9838-7816-194E-EEEA-F8742DAA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D0ED06-6B2C-38A7-7A30-E49E6AD68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40CA3ED-95EA-D7DA-9BD9-A84E89DD5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F950306-7042-2E26-84E0-52B2CB40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7C051D2-ECB3-8AC1-A1F3-FE120044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AB4FDA4-3C87-1539-D746-85F785D6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328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6744C-86B2-9541-3651-CAA2E510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813420C-5831-386E-CAC9-F90DD6CD3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1700322-0F87-2045-0318-9D5D0F4BD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77CA8F5-B7ED-DF1D-FE72-721FCBFC4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D616FA7-7213-82F1-5E70-22B044F1F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93D5757-D66E-87C2-3E8F-F31160B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EB7AB54-E975-04D3-1DA3-EA4ABDB9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0170BA4-BCC7-F11F-8AA6-8E88960B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759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7CB90-C0CD-A2E3-A437-086FB324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BC828EA-A9E6-F9CC-5E3D-CF4F6DE4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A49899-5EEF-D38F-F0B5-643436A6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7AB1BF1-D9FC-1EDE-E044-D9A3D13D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800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0CECF54-C284-7EBE-4021-F5AC04D6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EB36377-4310-1FEF-B7CB-43600882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81A9B41-F566-E165-665A-8AEE322C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666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20F22-FE79-F79A-DEB0-3E1489A0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47AE2F3-CBBA-2512-4FDC-FFD2D3332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2277782-66AA-DEE3-5C11-37D5C5A28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9BD8E17-DD02-C97F-B088-72D7AFA6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6D66B17-4481-FD22-9631-6BA5E4F6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533E1F-CE3C-BD0D-8785-EDB3CEF7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51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9C84C-3E40-CB97-6422-0C582993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0A3D6CD-9671-C703-FD15-AF914ADA8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7D0A25B-0E7E-29B8-FD44-97CED98F3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C3DB526-B72E-6D60-AB24-0CC1582E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354BD21-717D-D602-1B87-715CA8AA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722F54F-2584-B7C5-36D3-22AC8237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741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6304386-F21C-0301-A2C9-D5361F86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7606174-C3B2-CB64-80D4-7B35E789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BA5150A-A2E2-1555-D3C4-FDF5A0D1C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B607DE-7BB7-2547-8EAF-B33E4527EBCC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F2359D3-921E-2180-741A-E256A2E3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0A4A38-55AC-1FD5-4FD4-1248878C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BCA89-FFA5-A047-ADFE-B22CB8D0803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86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DB41-3390-D26C-17BA-2FDB5EB41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6" y="2879124"/>
            <a:ext cx="10931611" cy="1891228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99BF82-619F-29EC-F156-BA40C3052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862427"/>
            <a:ext cx="10931610" cy="747541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351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C54E7-9DB6-A7C4-9803-FEC4593B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10"/>
            <a:ext cx="8639432" cy="1089059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FB937D0-C15F-30CF-D5CB-2843F0F3B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693"/>
            <a:ext cx="8639432" cy="357498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214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B0CE-0804-019E-42E7-0A58F9C61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287C-22B1-6CAE-20BE-C26B0502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10"/>
            <a:ext cx="8639432" cy="1089059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80612C6-CE6F-98C0-3E61-F795A696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693"/>
            <a:ext cx="8639432" cy="357498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455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D0C5E-788A-0CC7-50BD-5A1E75AD1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3FFED-F4EF-F56A-7464-EC94C146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10"/>
            <a:ext cx="8639432" cy="1089059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CD5039D-DDA9-765D-9F38-294441BA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693"/>
            <a:ext cx="8639432" cy="357498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237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7F216-E1DC-7CD9-F8E8-1C766BBA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39C7B-1EF7-8401-3B3C-7F247E38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10"/>
            <a:ext cx="8639432" cy="1089059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3A05E9A-A5A0-46BE-08F5-3168964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693"/>
            <a:ext cx="8639432" cy="357498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569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E18D-EE5A-659E-CAE1-F6308777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3AF37-65AB-0D2A-822E-18A3862C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10"/>
            <a:ext cx="8639432" cy="1089059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831409-ED3E-8969-52E6-33DB65907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693"/>
            <a:ext cx="8639432" cy="357498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304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7A95-252C-25BB-D61F-F683A6296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04813-A99D-D888-DACB-6572E200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10"/>
            <a:ext cx="8639432" cy="1089059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F6EB515-9A56-0A9B-911E-63D47785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693"/>
            <a:ext cx="8639432" cy="357498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793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68C01-8B72-1835-53AE-744FE1FB5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9D73E-2C27-D4CA-22EA-41ADB573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110"/>
            <a:ext cx="8639432" cy="1089059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C7EBC8-892F-F3DB-C06C-785271FC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693"/>
            <a:ext cx="8639432" cy="357498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9017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Ecrã Panorâmico</PresentationFormat>
  <Paragraphs>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Armando Correia Alves da Silva</dc:creator>
  <cp:lastModifiedBy>Armando Correia Alves da Silva</cp:lastModifiedBy>
  <cp:revision>1</cp:revision>
  <dcterms:created xsi:type="dcterms:W3CDTF">2026-03-20T16:50:25Z</dcterms:created>
  <dcterms:modified xsi:type="dcterms:W3CDTF">2026-03-20T16:55:07Z</dcterms:modified>
</cp:coreProperties>
</file>