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7"/>
    <p:restoredTop sz="94646"/>
  </p:normalViewPr>
  <p:slideViewPr>
    <p:cSldViewPr snapToGrid="0">
      <p:cViewPr>
        <p:scale>
          <a:sx n="100" d="100"/>
          <a:sy n="100" d="100"/>
        </p:scale>
        <p:origin x="1280" y="-3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t-P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C-C640-AE49-FC45142912CD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C-C640-AE49-FC45142912CD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C-C640-AE49-FC4514291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67424"/>
        <c:axId val="1356230464"/>
      </c:lineChart>
      <c:catAx>
        <c:axId val="139496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56230464"/>
        <c:crosses val="autoZero"/>
        <c:auto val="1"/>
        <c:lblAlgn val="ctr"/>
        <c:lblOffset val="100"/>
        <c:noMultiLvlLbl val="0"/>
      </c:catAx>
      <c:valAx>
        <c:axId val="13562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949674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49049"/>
            <a:ext cx="18176081" cy="10528100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883154"/>
            <a:ext cx="16037719" cy="7301067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3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46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0015"/>
            <a:ext cx="4610844" cy="25627246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0015"/>
            <a:ext cx="13565237" cy="25627246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29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05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39080"/>
            <a:ext cx="18443377" cy="12579118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37201"/>
            <a:ext cx="18443377" cy="661506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34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0077"/>
            <a:ext cx="9088041" cy="1918718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0077"/>
            <a:ext cx="9088041" cy="1918718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0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0022"/>
            <a:ext cx="18443377" cy="584505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13073"/>
            <a:ext cx="9046274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46105"/>
            <a:ext cx="9046274" cy="162471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13073"/>
            <a:ext cx="9090826" cy="3633032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46105"/>
            <a:ext cx="9090826" cy="1624715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4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067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4048"/>
            <a:ext cx="10825460" cy="21490205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456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6019"/>
            <a:ext cx="6896776" cy="7056067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4048"/>
            <a:ext cx="10825460" cy="21490205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72087"/>
            <a:ext cx="6896776" cy="16807162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907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0022"/>
            <a:ext cx="1844337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0077"/>
            <a:ext cx="1844337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0327E-1BBD-FD41-B9F6-4027E2F31FF5}" type="datetimeFigureOut">
              <a:rPr lang="pt-PT" smtClean="0"/>
              <a:t>20/03/26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28274"/>
            <a:ext cx="721697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28274"/>
            <a:ext cx="4811316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3C3952-1F3D-7141-BC0B-174D799D99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47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0818ACF-C04D-0148-039D-20443E230A03}"/>
              </a:ext>
            </a:extLst>
          </p:cNvPr>
          <p:cNvSpPr txBox="1"/>
          <p:nvPr/>
        </p:nvSpPr>
        <p:spPr>
          <a:xfrm>
            <a:off x="611770" y="28663969"/>
            <a:ext cx="207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Nome da IES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EC25-BB1C-D615-407E-3A524265B0EC}"/>
              </a:ext>
            </a:extLst>
          </p:cNvPr>
          <p:cNvSpPr txBox="1"/>
          <p:nvPr/>
        </p:nvSpPr>
        <p:spPr>
          <a:xfrm>
            <a:off x="3786503" y="28663969"/>
            <a:ext cx="207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Marca gráfica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E12FD8-A70F-DEE3-2736-543780B65068}"/>
              </a:ext>
            </a:extLst>
          </p:cNvPr>
          <p:cNvSpPr txBox="1"/>
          <p:nvPr/>
        </p:nvSpPr>
        <p:spPr>
          <a:xfrm>
            <a:off x="611770" y="4916384"/>
            <a:ext cx="19866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(Título (</a:t>
            </a:r>
            <a:r>
              <a:rPr lang="pt-PT" sz="4800" b="1" dirty="0" err="1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48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48pt)) </a:t>
            </a:r>
            <a:r>
              <a:rPr lang="pt-PT" sz="32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(código de cor:CE7647)</a:t>
            </a:r>
          </a:p>
          <a:p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Sub-título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36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3600" dirty="0">
                <a:latin typeface="Arial" panose="020B0604020202020204" pitchFamily="34" charset="0"/>
                <a:cs typeface="Arial" panose="020B0604020202020204" pitchFamily="34" charset="0"/>
              </a:rPr>
              <a:t> 36pt))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801A27-6865-04A7-037A-21E20339A097}"/>
              </a:ext>
            </a:extLst>
          </p:cNvPr>
          <p:cNvSpPr txBox="1"/>
          <p:nvPr/>
        </p:nvSpPr>
        <p:spPr>
          <a:xfrm>
            <a:off x="611770" y="6877105"/>
            <a:ext cx="6673933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A840E8-8F7D-3A5A-E216-38D8BC8C7C9D}"/>
              </a:ext>
            </a:extLst>
          </p:cNvPr>
          <p:cNvSpPr txBox="1"/>
          <p:nvPr/>
        </p:nvSpPr>
        <p:spPr>
          <a:xfrm>
            <a:off x="611770" y="15080066"/>
            <a:ext cx="667393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Aa (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14pt)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C725FDCD-83B5-A537-B8F4-FC81FD0DD731}"/>
              </a:ext>
            </a:extLst>
          </p:cNvPr>
          <p:cNvCxnSpPr>
            <a:cxnSpLocks/>
          </p:cNvCxnSpPr>
          <p:nvPr/>
        </p:nvCxnSpPr>
        <p:spPr>
          <a:xfrm>
            <a:off x="8350405" y="6731000"/>
            <a:ext cx="0" cy="21147049"/>
          </a:xfrm>
          <a:prstGeom prst="line">
            <a:avLst/>
          </a:prstGeom>
          <a:ln>
            <a:solidFill>
              <a:srgbClr val="DC703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23C2061-2C4A-D1BE-958D-47A77170B909}"/>
              </a:ext>
            </a:extLst>
          </p:cNvPr>
          <p:cNvSpPr txBox="1"/>
          <p:nvPr/>
        </p:nvSpPr>
        <p:spPr>
          <a:xfrm>
            <a:off x="611770" y="23985490"/>
            <a:ext cx="667393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Tabela/gráfico.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Aa (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14pt)</a:t>
            </a:r>
          </a:p>
        </p:txBody>
      </p:sp>
      <p:pic>
        <p:nvPicPr>
          <p:cNvPr id="14" name="Imagem 13" descr="Fechar uma ramificação verde num pôr do sol">
            <a:extLst>
              <a:ext uri="{FF2B5EF4-FFF2-40B4-BE49-F238E27FC236}">
                <a16:creationId xmlns:a16="http://schemas.microsoft.com/office/drawing/2014/main" id="{18F6943B-B0E1-0C74-0154-D053A804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034"/>
          <a:stretch>
            <a:fillRect/>
          </a:stretch>
        </p:blipFill>
        <p:spPr>
          <a:xfrm>
            <a:off x="611770" y="11648789"/>
            <a:ext cx="7002669" cy="340988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637B088-1BF0-4210-1FAA-B87B800B2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059944"/>
              </p:ext>
            </p:extLst>
          </p:nvPr>
        </p:nvGraphicFramePr>
        <p:xfrm>
          <a:off x="611774" y="20271855"/>
          <a:ext cx="7002665" cy="353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88C54B-55E0-B067-96EE-2B0EF0C42FE0}"/>
              </a:ext>
            </a:extLst>
          </p:cNvPr>
          <p:cNvSpPr txBox="1"/>
          <p:nvPr/>
        </p:nvSpPr>
        <p:spPr>
          <a:xfrm>
            <a:off x="611770" y="15802429"/>
            <a:ext cx="6673933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620497B-DC2A-3DDF-56BE-3469A9878916}"/>
              </a:ext>
            </a:extLst>
          </p:cNvPr>
          <p:cNvSpPr txBox="1"/>
          <p:nvPr/>
        </p:nvSpPr>
        <p:spPr>
          <a:xfrm>
            <a:off x="611770" y="24895629"/>
            <a:ext cx="6673933" cy="25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E8E4CF-7445-0861-9642-34715B82736E}"/>
              </a:ext>
            </a:extLst>
          </p:cNvPr>
          <p:cNvSpPr txBox="1"/>
          <p:nvPr/>
        </p:nvSpPr>
        <p:spPr>
          <a:xfrm>
            <a:off x="9008708" y="11037851"/>
            <a:ext cx="667393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="1" dirty="0">
                <a:solidFill>
                  <a:srgbClr val="DC7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Aa (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14pt)</a:t>
            </a:r>
          </a:p>
        </p:txBody>
      </p:sp>
      <p:pic>
        <p:nvPicPr>
          <p:cNvPr id="25" name="Imagem 24" descr="Fechar uma ramificação verde num pôr do sol">
            <a:extLst>
              <a:ext uri="{FF2B5EF4-FFF2-40B4-BE49-F238E27FC236}">
                <a16:creationId xmlns:a16="http://schemas.microsoft.com/office/drawing/2014/main" id="{C28392C9-5988-7DE0-E1D4-59EABA8B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265"/>
          <a:stretch>
            <a:fillRect/>
          </a:stretch>
        </p:blipFill>
        <p:spPr>
          <a:xfrm>
            <a:off x="9008708" y="7071668"/>
            <a:ext cx="11469602" cy="380682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A11ED46-111E-BC03-4FCA-2E7B5DDE8752}"/>
              </a:ext>
            </a:extLst>
          </p:cNvPr>
          <p:cNvSpPr txBox="1"/>
          <p:nvPr/>
        </p:nvSpPr>
        <p:spPr>
          <a:xfrm>
            <a:off x="9008708" y="11654585"/>
            <a:ext cx="11311261" cy="1541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industry's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1500s,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printer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galley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scrambled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specimen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surviv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centuries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typesetting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unchanged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popularised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1960s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Letraset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passages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desktop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Aldus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PageMaker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18pt)</a:t>
            </a:r>
          </a:p>
          <a:p>
            <a:pPr>
              <a:lnSpc>
                <a:spcPct val="150000"/>
              </a:lnSpc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73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860</Words>
  <Application>Microsoft Macintosh PowerPoint</Application>
  <PresentationFormat>Personalizados</PresentationFormat>
  <Paragraphs>25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Armando Correia Alves da Silva</dc:creator>
  <cp:lastModifiedBy>Armando Correia Alves da Silva</cp:lastModifiedBy>
  <cp:revision>1</cp:revision>
  <dcterms:created xsi:type="dcterms:W3CDTF">2026-03-20T16:12:01Z</dcterms:created>
  <dcterms:modified xsi:type="dcterms:W3CDTF">2026-03-20T16:48:34Z</dcterms:modified>
</cp:coreProperties>
</file>